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5" r:id="rId4"/>
    <p:sldId id="266" r:id="rId5"/>
    <p:sldId id="267" r:id="rId6"/>
    <p:sldId id="274" r:id="rId7"/>
    <p:sldId id="273" r:id="rId8"/>
    <p:sldId id="272" r:id="rId9"/>
    <p:sldId id="271" r:id="rId10"/>
    <p:sldId id="270" r:id="rId11"/>
    <p:sldId id="269" r:id="rId12"/>
    <p:sldId id="268" r:id="rId13"/>
    <p:sldId id="262" r:id="rId14"/>
    <p:sldId id="263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2162"/>
    <a:srgbClr val="238979"/>
    <a:srgbClr val="666666"/>
    <a:srgbClr val="FFAA2E"/>
    <a:srgbClr val="002776"/>
    <a:srgbClr val="008ACE"/>
    <a:srgbClr val="6F5B45"/>
    <a:srgbClr val="284E71"/>
    <a:srgbClr val="48887B"/>
    <a:srgbClr val="D178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3"/>
  </p:normalViewPr>
  <p:slideViewPr>
    <p:cSldViewPr snapToGrid="0" snapToObjects="1">
      <p:cViewPr>
        <p:scale>
          <a:sx n="102" d="100"/>
          <a:sy n="102" d="100"/>
        </p:scale>
        <p:origin x="-456" y="2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4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2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2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79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2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9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03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39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2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2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872BD-3E44-3D45-BA10-FE56B1B7336E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2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344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92344" y="3191113"/>
            <a:ext cx="4917529" cy="562075"/>
          </a:xfrm>
        </p:spPr>
        <p:txBody>
          <a:bodyPr>
            <a:normAutofit/>
          </a:bodyPr>
          <a:lstStyle/>
          <a:p>
            <a:pPr algn="r"/>
            <a:r>
              <a:rPr lang="en-US" sz="3000" b="1" dirty="0" err="1">
                <a:solidFill>
                  <a:srgbClr val="666666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666666"/>
              </a:solidFill>
              <a:latin typeface="Arial"/>
              <a:cs typeface="Arial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617F3600-B2D3-4E19-A2B3-0A074AA56F41}"/>
              </a:ext>
            </a:extLst>
          </p:cNvPr>
          <p:cNvSpPr/>
          <p:nvPr/>
        </p:nvSpPr>
        <p:spPr>
          <a:xfrm>
            <a:off x="3726873" y="3753188"/>
            <a:ext cx="52830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26874" y="3798907"/>
            <a:ext cx="5283000" cy="56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b="1" dirty="0" err="1" smtClean="0">
                <a:solidFill>
                  <a:srgbClr val="666666"/>
                </a:solidFill>
                <a:latin typeface="Arial"/>
                <a:cs typeface="Arial"/>
              </a:rPr>
              <a:t>Autores</a:t>
            </a:r>
            <a:endParaRPr lang="en-US" sz="1600" b="1" dirty="0">
              <a:solidFill>
                <a:srgbClr val="66666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741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8" y="147998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9C2162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9C2162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Arial"/>
                <a:cs typeface="Arial"/>
              </a:rPr>
              <a:t>Contenido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746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8" y="147998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9C2162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9C2162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Arial"/>
                <a:cs typeface="Arial"/>
              </a:rPr>
              <a:t>Contenido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440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8" y="147998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9C2162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9C2162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Arial"/>
                <a:cs typeface="Arial"/>
              </a:rPr>
              <a:t>Contenido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484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8" y="147998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9C2162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9C2162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Arial"/>
                <a:cs typeface="Arial"/>
              </a:rPr>
              <a:t>Contenido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02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8" y="147998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9C2162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9C2162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Arial"/>
                <a:cs typeface="Arial"/>
              </a:rPr>
              <a:t>Contenido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112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8" y="147998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9C2162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9C2162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Arial"/>
                <a:cs typeface="Arial"/>
              </a:rPr>
              <a:t>Contenido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832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8" y="147998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9C2162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9C2162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Arial"/>
                <a:cs typeface="Arial"/>
              </a:rPr>
              <a:t>Contenido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033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8" y="147998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9C2162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9C2162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Arial"/>
                <a:cs typeface="Arial"/>
              </a:rPr>
              <a:t>Contenido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495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8" y="147998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9C2162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9C2162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Arial"/>
                <a:cs typeface="Arial"/>
              </a:rPr>
              <a:t>Contenido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826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8" y="147998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9C2162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9C2162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Arial"/>
                <a:cs typeface="Arial"/>
              </a:rPr>
              <a:t>Contenido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518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201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326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22</Words>
  <Application>Microsoft Office PowerPoint</Application>
  <PresentationFormat>Apresentação na tela (16:9)</PresentationFormat>
  <Paragraphs>22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Office Theme</vt:lpstr>
      <vt:lpstr>Apresentação do PowerPoint</vt:lpstr>
      <vt:lpstr>Título</vt:lpstr>
      <vt:lpstr>Título</vt:lpstr>
      <vt:lpstr>Título</vt:lpstr>
      <vt:lpstr>Título</vt:lpstr>
      <vt:lpstr>Título</vt:lpstr>
      <vt:lpstr>Título</vt:lpstr>
      <vt:lpstr>Título</vt:lpstr>
      <vt:lpstr>Título</vt:lpstr>
      <vt:lpstr>Título</vt:lpstr>
      <vt:lpstr>Título</vt:lpstr>
      <vt:lpstr>Título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 cunha</dc:creator>
  <cp:lastModifiedBy>event</cp:lastModifiedBy>
  <cp:revision>29</cp:revision>
  <dcterms:created xsi:type="dcterms:W3CDTF">2018-07-10T16:23:14Z</dcterms:created>
  <dcterms:modified xsi:type="dcterms:W3CDTF">2022-08-11T14:36:07Z</dcterms:modified>
</cp:coreProperties>
</file>